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4456113" cy="3154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47" autoAdjust="0"/>
    <p:restoredTop sz="94660"/>
  </p:normalViewPr>
  <p:slideViewPr>
    <p:cSldViewPr snapToGrid="0">
      <p:cViewPr varScale="1">
        <p:scale>
          <a:sx n="178" d="100"/>
          <a:sy n="178" d="100"/>
        </p:scale>
        <p:origin x="172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209" y="516235"/>
            <a:ext cx="3787696" cy="1098186"/>
          </a:xfrm>
        </p:spPr>
        <p:txBody>
          <a:bodyPr anchor="b"/>
          <a:lstStyle>
            <a:lvl1pPr algn="ctr">
              <a:defRPr sz="27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014" y="1656771"/>
            <a:ext cx="3342085" cy="761574"/>
          </a:xfrm>
        </p:spPr>
        <p:txBody>
          <a:bodyPr/>
          <a:lstStyle>
            <a:lvl1pPr marL="0" indent="0" algn="ctr">
              <a:buNone/>
              <a:defRPr sz="1104"/>
            </a:lvl1pPr>
            <a:lvl2pPr marL="210312" indent="0" algn="ctr">
              <a:buNone/>
              <a:defRPr sz="920"/>
            </a:lvl2pPr>
            <a:lvl3pPr marL="420624" indent="0" algn="ctr">
              <a:buNone/>
              <a:defRPr sz="828"/>
            </a:lvl3pPr>
            <a:lvl4pPr marL="630936" indent="0" algn="ctr">
              <a:buNone/>
              <a:defRPr sz="736"/>
            </a:lvl4pPr>
            <a:lvl5pPr marL="841248" indent="0" algn="ctr">
              <a:buNone/>
              <a:defRPr sz="736"/>
            </a:lvl5pPr>
            <a:lvl6pPr marL="1051560" indent="0" algn="ctr">
              <a:buNone/>
              <a:defRPr sz="736"/>
            </a:lvl6pPr>
            <a:lvl7pPr marL="1261872" indent="0" algn="ctr">
              <a:buNone/>
              <a:defRPr sz="736"/>
            </a:lvl7pPr>
            <a:lvl8pPr marL="1472184" indent="0" algn="ctr">
              <a:buNone/>
              <a:defRPr sz="736"/>
            </a:lvl8pPr>
            <a:lvl9pPr marL="1682496" indent="0" algn="ctr">
              <a:buNone/>
              <a:defRPr sz="736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70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04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8906" y="167941"/>
            <a:ext cx="960849" cy="267317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358" y="167941"/>
            <a:ext cx="2826847" cy="267317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8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8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37" y="786401"/>
            <a:ext cx="3843397" cy="1312127"/>
          </a:xfrm>
        </p:spPr>
        <p:txBody>
          <a:bodyPr anchor="b"/>
          <a:lstStyle>
            <a:lvl1pPr>
              <a:defRPr sz="27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037" y="2110941"/>
            <a:ext cx="3843397" cy="690017"/>
          </a:xfrm>
        </p:spPr>
        <p:txBody>
          <a:bodyPr/>
          <a:lstStyle>
            <a:lvl1pPr marL="0" indent="0">
              <a:buNone/>
              <a:defRPr sz="1104">
                <a:solidFill>
                  <a:schemeClr val="tx1"/>
                </a:solidFill>
              </a:defRPr>
            </a:lvl1pPr>
            <a:lvl2pPr marL="210312" indent="0">
              <a:buNone/>
              <a:defRPr sz="920">
                <a:solidFill>
                  <a:schemeClr val="tx1">
                    <a:tint val="75000"/>
                  </a:schemeClr>
                </a:solidFill>
              </a:defRPr>
            </a:lvl2pPr>
            <a:lvl3pPr marL="420624" indent="0">
              <a:buNone/>
              <a:defRPr sz="828">
                <a:solidFill>
                  <a:schemeClr val="tx1">
                    <a:tint val="75000"/>
                  </a:schemeClr>
                </a:solidFill>
              </a:defRPr>
            </a:lvl3pPr>
            <a:lvl4pPr marL="630936" indent="0">
              <a:buNone/>
              <a:defRPr sz="736">
                <a:solidFill>
                  <a:schemeClr val="tx1">
                    <a:tint val="75000"/>
                  </a:schemeClr>
                </a:solidFill>
              </a:defRPr>
            </a:lvl4pPr>
            <a:lvl5pPr marL="841248" indent="0">
              <a:buNone/>
              <a:defRPr sz="736">
                <a:solidFill>
                  <a:schemeClr val="tx1">
                    <a:tint val="75000"/>
                  </a:schemeClr>
                </a:solidFill>
              </a:defRPr>
            </a:lvl5pPr>
            <a:lvl6pPr marL="1051560" indent="0">
              <a:buNone/>
              <a:defRPr sz="736">
                <a:solidFill>
                  <a:schemeClr val="tx1">
                    <a:tint val="75000"/>
                  </a:schemeClr>
                </a:solidFill>
              </a:defRPr>
            </a:lvl6pPr>
            <a:lvl7pPr marL="1261872" indent="0">
              <a:buNone/>
              <a:defRPr sz="736">
                <a:solidFill>
                  <a:schemeClr val="tx1">
                    <a:tint val="75000"/>
                  </a:schemeClr>
                </a:solidFill>
              </a:defRPr>
            </a:lvl7pPr>
            <a:lvl8pPr marL="1472184" indent="0">
              <a:buNone/>
              <a:defRPr sz="736">
                <a:solidFill>
                  <a:schemeClr val="tx1">
                    <a:tint val="75000"/>
                  </a:schemeClr>
                </a:solidFill>
              </a:defRPr>
            </a:lvl8pPr>
            <a:lvl9pPr marL="1682496" indent="0">
              <a:buNone/>
              <a:defRPr sz="7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68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58" y="839703"/>
            <a:ext cx="1893848" cy="20014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5907" y="839703"/>
            <a:ext cx="1893848" cy="20014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99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38" y="167941"/>
            <a:ext cx="3843397" cy="60969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939" y="773257"/>
            <a:ext cx="1885144" cy="378961"/>
          </a:xfrm>
        </p:spPr>
        <p:txBody>
          <a:bodyPr anchor="b"/>
          <a:lstStyle>
            <a:lvl1pPr marL="0" indent="0">
              <a:buNone/>
              <a:defRPr sz="1104" b="1"/>
            </a:lvl1pPr>
            <a:lvl2pPr marL="210312" indent="0">
              <a:buNone/>
              <a:defRPr sz="920" b="1"/>
            </a:lvl2pPr>
            <a:lvl3pPr marL="420624" indent="0">
              <a:buNone/>
              <a:defRPr sz="828" b="1"/>
            </a:lvl3pPr>
            <a:lvl4pPr marL="630936" indent="0">
              <a:buNone/>
              <a:defRPr sz="736" b="1"/>
            </a:lvl4pPr>
            <a:lvl5pPr marL="841248" indent="0">
              <a:buNone/>
              <a:defRPr sz="736" b="1"/>
            </a:lvl5pPr>
            <a:lvl6pPr marL="1051560" indent="0">
              <a:buNone/>
              <a:defRPr sz="736" b="1"/>
            </a:lvl6pPr>
            <a:lvl7pPr marL="1261872" indent="0">
              <a:buNone/>
              <a:defRPr sz="736" b="1"/>
            </a:lvl7pPr>
            <a:lvl8pPr marL="1472184" indent="0">
              <a:buNone/>
              <a:defRPr sz="736" b="1"/>
            </a:lvl8pPr>
            <a:lvl9pPr marL="1682496" indent="0">
              <a:buNone/>
              <a:defRPr sz="73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6939" y="1152219"/>
            <a:ext cx="1885144" cy="16947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55908" y="773257"/>
            <a:ext cx="1894428" cy="378961"/>
          </a:xfrm>
        </p:spPr>
        <p:txBody>
          <a:bodyPr anchor="b"/>
          <a:lstStyle>
            <a:lvl1pPr marL="0" indent="0">
              <a:buNone/>
              <a:defRPr sz="1104" b="1"/>
            </a:lvl1pPr>
            <a:lvl2pPr marL="210312" indent="0">
              <a:buNone/>
              <a:defRPr sz="920" b="1"/>
            </a:lvl2pPr>
            <a:lvl3pPr marL="420624" indent="0">
              <a:buNone/>
              <a:defRPr sz="828" b="1"/>
            </a:lvl3pPr>
            <a:lvl4pPr marL="630936" indent="0">
              <a:buNone/>
              <a:defRPr sz="736" b="1"/>
            </a:lvl4pPr>
            <a:lvl5pPr marL="841248" indent="0">
              <a:buNone/>
              <a:defRPr sz="736" b="1"/>
            </a:lvl5pPr>
            <a:lvl6pPr marL="1051560" indent="0">
              <a:buNone/>
              <a:defRPr sz="736" b="1"/>
            </a:lvl6pPr>
            <a:lvl7pPr marL="1261872" indent="0">
              <a:buNone/>
              <a:defRPr sz="736" b="1"/>
            </a:lvl7pPr>
            <a:lvl8pPr marL="1472184" indent="0">
              <a:buNone/>
              <a:defRPr sz="736" b="1"/>
            </a:lvl8pPr>
            <a:lvl9pPr marL="1682496" indent="0">
              <a:buNone/>
              <a:defRPr sz="73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55908" y="1152219"/>
            <a:ext cx="1894428" cy="16947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4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81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69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38" y="210291"/>
            <a:ext cx="1437212" cy="736018"/>
          </a:xfrm>
        </p:spPr>
        <p:txBody>
          <a:bodyPr anchor="b"/>
          <a:lstStyle>
            <a:lvl1pPr>
              <a:defRPr sz="147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429" y="454171"/>
            <a:ext cx="2255907" cy="2241642"/>
          </a:xfrm>
        </p:spPr>
        <p:txBody>
          <a:bodyPr/>
          <a:lstStyle>
            <a:lvl1pPr>
              <a:defRPr sz="1472"/>
            </a:lvl1pPr>
            <a:lvl2pPr>
              <a:defRPr sz="1288"/>
            </a:lvl2pPr>
            <a:lvl3pPr>
              <a:defRPr sz="1104"/>
            </a:lvl3pPr>
            <a:lvl4pPr>
              <a:defRPr sz="920"/>
            </a:lvl4pPr>
            <a:lvl5pPr>
              <a:defRPr sz="920"/>
            </a:lvl5pPr>
            <a:lvl6pPr>
              <a:defRPr sz="920"/>
            </a:lvl6pPr>
            <a:lvl7pPr>
              <a:defRPr sz="920"/>
            </a:lvl7pPr>
            <a:lvl8pPr>
              <a:defRPr sz="920"/>
            </a:lvl8pPr>
            <a:lvl9pPr>
              <a:defRPr sz="92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38" y="946309"/>
            <a:ext cx="1437212" cy="1753154"/>
          </a:xfrm>
        </p:spPr>
        <p:txBody>
          <a:bodyPr/>
          <a:lstStyle>
            <a:lvl1pPr marL="0" indent="0">
              <a:buNone/>
              <a:defRPr sz="736"/>
            </a:lvl1pPr>
            <a:lvl2pPr marL="210312" indent="0">
              <a:buNone/>
              <a:defRPr sz="644"/>
            </a:lvl2pPr>
            <a:lvl3pPr marL="420624" indent="0">
              <a:buNone/>
              <a:defRPr sz="552"/>
            </a:lvl3pPr>
            <a:lvl4pPr marL="630936" indent="0">
              <a:buNone/>
              <a:defRPr sz="460"/>
            </a:lvl4pPr>
            <a:lvl5pPr marL="841248" indent="0">
              <a:buNone/>
              <a:defRPr sz="460"/>
            </a:lvl5pPr>
            <a:lvl6pPr marL="1051560" indent="0">
              <a:buNone/>
              <a:defRPr sz="460"/>
            </a:lvl6pPr>
            <a:lvl7pPr marL="1261872" indent="0">
              <a:buNone/>
              <a:defRPr sz="460"/>
            </a:lvl7pPr>
            <a:lvl8pPr marL="1472184" indent="0">
              <a:buNone/>
              <a:defRPr sz="460"/>
            </a:lvl8pPr>
            <a:lvl9pPr marL="1682496" indent="0">
              <a:buNone/>
              <a:defRPr sz="46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46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38" y="210291"/>
            <a:ext cx="1437212" cy="736018"/>
          </a:xfrm>
        </p:spPr>
        <p:txBody>
          <a:bodyPr anchor="b"/>
          <a:lstStyle>
            <a:lvl1pPr>
              <a:defRPr sz="147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94429" y="454171"/>
            <a:ext cx="2255907" cy="2241642"/>
          </a:xfrm>
        </p:spPr>
        <p:txBody>
          <a:bodyPr anchor="t"/>
          <a:lstStyle>
            <a:lvl1pPr marL="0" indent="0">
              <a:buNone/>
              <a:defRPr sz="1472"/>
            </a:lvl1pPr>
            <a:lvl2pPr marL="210312" indent="0">
              <a:buNone/>
              <a:defRPr sz="1288"/>
            </a:lvl2pPr>
            <a:lvl3pPr marL="420624" indent="0">
              <a:buNone/>
              <a:defRPr sz="1104"/>
            </a:lvl3pPr>
            <a:lvl4pPr marL="630936" indent="0">
              <a:buNone/>
              <a:defRPr sz="920"/>
            </a:lvl4pPr>
            <a:lvl5pPr marL="841248" indent="0">
              <a:buNone/>
              <a:defRPr sz="920"/>
            </a:lvl5pPr>
            <a:lvl6pPr marL="1051560" indent="0">
              <a:buNone/>
              <a:defRPr sz="920"/>
            </a:lvl6pPr>
            <a:lvl7pPr marL="1261872" indent="0">
              <a:buNone/>
              <a:defRPr sz="920"/>
            </a:lvl7pPr>
            <a:lvl8pPr marL="1472184" indent="0">
              <a:buNone/>
              <a:defRPr sz="920"/>
            </a:lvl8pPr>
            <a:lvl9pPr marL="1682496" indent="0">
              <a:buNone/>
              <a:defRPr sz="92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38" y="946309"/>
            <a:ext cx="1437212" cy="1753154"/>
          </a:xfrm>
        </p:spPr>
        <p:txBody>
          <a:bodyPr/>
          <a:lstStyle>
            <a:lvl1pPr marL="0" indent="0">
              <a:buNone/>
              <a:defRPr sz="736"/>
            </a:lvl1pPr>
            <a:lvl2pPr marL="210312" indent="0">
              <a:buNone/>
              <a:defRPr sz="644"/>
            </a:lvl2pPr>
            <a:lvl3pPr marL="420624" indent="0">
              <a:buNone/>
              <a:defRPr sz="552"/>
            </a:lvl3pPr>
            <a:lvl4pPr marL="630936" indent="0">
              <a:buNone/>
              <a:defRPr sz="460"/>
            </a:lvl4pPr>
            <a:lvl5pPr marL="841248" indent="0">
              <a:buNone/>
              <a:defRPr sz="460"/>
            </a:lvl5pPr>
            <a:lvl6pPr marL="1051560" indent="0">
              <a:buNone/>
              <a:defRPr sz="460"/>
            </a:lvl6pPr>
            <a:lvl7pPr marL="1261872" indent="0">
              <a:buNone/>
              <a:defRPr sz="460"/>
            </a:lvl7pPr>
            <a:lvl8pPr marL="1472184" indent="0">
              <a:buNone/>
              <a:defRPr sz="460"/>
            </a:lvl8pPr>
            <a:lvl9pPr marL="1682496" indent="0">
              <a:buNone/>
              <a:defRPr sz="46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57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358" y="167941"/>
            <a:ext cx="3843397" cy="609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358" y="839703"/>
            <a:ext cx="3843397" cy="2001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6358" y="2923628"/>
            <a:ext cx="1002625" cy="167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4770-803B-44EB-94A9-9EF2CEA91053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088" y="2923628"/>
            <a:ext cx="1503938" cy="167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7130" y="2923628"/>
            <a:ext cx="1002625" cy="167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CBAC-6D6A-4847-BC7A-F485A8F37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65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20624" rtl="0" eaLnBrk="1" latinLnBrk="0" hangingPunct="1">
        <a:lnSpc>
          <a:spcPct val="90000"/>
        </a:lnSpc>
        <a:spcBef>
          <a:spcPct val="0"/>
        </a:spcBef>
        <a:buNone/>
        <a:defRPr sz="20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156" indent="-105156" algn="l" defTabSz="420624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288" kern="1200">
          <a:solidFill>
            <a:schemeClr val="tx1"/>
          </a:solidFill>
          <a:latin typeface="+mn-lt"/>
          <a:ea typeface="+mn-ea"/>
          <a:cs typeface="+mn-cs"/>
        </a:defRPr>
      </a:lvl1pPr>
      <a:lvl2pPr marL="315468" indent="-105156" algn="l" defTabSz="420624" rtl="0" eaLnBrk="1" latinLnBrk="0" hangingPunct="1">
        <a:lnSpc>
          <a:spcPct val="90000"/>
        </a:lnSpc>
        <a:spcBef>
          <a:spcPts val="230"/>
        </a:spcBef>
        <a:buFont typeface="Arial" panose="020B0604020202020204" pitchFamily="34" charset="0"/>
        <a:buChar char="•"/>
        <a:defRPr sz="1104" kern="1200">
          <a:solidFill>
            <a:schemeClr val="tx1"/>
          </a:solidFill>
          <a:latin typeface="+mn-lt"/>
          <a:ea typeface="+mn-ea"/>
          <a:cs typeface="+mn-cs"/>
        </a:defRPr>
      </a:lvl2pPr>
      <a:lvl3pPr marL="525780" indent="-105156" algn="l" defTabSz="420624" rtl="0" eaLnBrk="1" latinLnBrk="0" hangingPunct="1">
        <a:lnSpc>
          <a:spcPct val="90000"/>
        </a:lnSpc>
        <a:spcBef>
          <a:spcPts val="230"/>
        </a:spcBef>
        <a:buFont typeface="Arial" panose="020B0604020202020204" pitchFamily="34" charset="0"/>
        <a:buChar char="•"/>
        <a:defRPr sz="920" kern="1200">
          <a:solidFill>
            <a:schemeClr val="tx1"/>
          </a:solidFill>
          <a:latin typeface="+mn-lt"/>
          <a:ea typeface="+mn-ea"/>
          <a:cs typeface="+mn-cs"/>
        </a:defRPr>
      </a:lvl3pPr>
      <a:lvl4pPr marL="736092" indent="-105156" algn="l" defTabSz="420624" rtl="0" eaLnBrk="1" latinLnBrk="0" hangingPunct="1">
        <a:lnSpc>
          <a:spcPct val="90000"/>
        </a:lnSpc>
        <a:spcBef>
          <a:spcPts val="230"/>
        </a:spcBef>
        <a:buFont typeface="Arial" panose="020B0604020202020204" pitchFamily="34" charset="0"/>
        <a:buChar char="•"/>
        <a:defRPr sz="828" kern="1200">
          <a:solidFill>
            <a:schemeClr val="tx1"/>
          </a:solidFill>
          <a:latin typeface="+mn-lt"/>
          <a:ea typeface="+mn-ea"/>
          <a:cs typeface="+mn-cs"/>
        </a:defRPr>
      </a:lvl4pPr>
      <a:lvl5pPr marL="946404" indent="-105156" algn="l" defTabSz="420624" rtl="0" eaLnBrk="1" latinLnBrk="0" hangingPunct="1">
        <a:lnSpc>
          <a:spcPct val="90000"/>
        </a:lnSpc>
        <a:spcBef>
          <a:spcPts val="230"/>
        </a:spcBef>
        <a:buFont typeface="Arial" panose="020B0604020202020204" pitchFamily="34" charset="0"/>
        <a:buChar char="•"/>
        <a:defRPr sz="828" kern="1200">
          <a:solidFill>
            <a:schemeClr val="tx1"/>
          </a:solidFill>
          <a:latin typeface="+mn-lt"/>
          <a:ea typeface="+mn-ea"/>
          <a:cs typeface="+mn-cs"/>
        </a:defRPr>
      </a:lvl5pPr>
      <a:lvl6pPr marL="1156716" indent="-105156" algn="l" defTabSz="420624" rtl="0" eaLnBrk="1" latinLnBrk="0" hangingPunct="1">
        <a:lnSpc>
          <a:spcPct val="90000"/>
        </a:lnSpc>
        <a:spcBef>
          <a:spcPts val="230"/>
        </a:spcBef>
        <a:buFont typeface="Arial" panose="020B0604020202020204" pitchFamily="34" charset="0"/>
        <a:buChar char="•"/>
        <a:defRPr sz="828" kern="1200">
          <a:solidFill>
            <a:schemeClr val="tx1"/>
          </a:solidFill>
          <a:latin typeface="+mn-lt"/>
          <a:ea typeface="+mn-ea"/>
          <a:cs typeface="+mn-cs"/>
        </a:defRPr>
      </a:lvl6pPr>
      <a:lvl7pPr marL="1367028" indent="-105156" algn="l" defTabSz="420624" rtl="0" eaLnBrk="1" latinLnBrk="0" hangingPunct="1">
        <a:lnSpc>
          <a:spcPct val="90000"/>
        </a:lnSpc>
        <a:spcBef>
          <a:spcPts val="230"/>
        </a:spcBef>
        <a:buFont typeface="Arial" panose="020B0604020202020204" pitchFamily="34" charset="0"/>
        <a:buChar char="•"/>
        <a:defRPr sz="828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05156" algn="l" defTabSz="420624" rtl="0" eaLnBrk="1" latinLnBrk="0" hangingPunct="1">
        <a:lnSpc>
          <a:spcPct val="90000"/>
        </a:lnSpc>
        <a:spcBef>
          <a:spcPts val="230"/>
        </a:spcBef>
        <a:buFont typeface="Arial" panose="020B0604020202020204" pitchFamily="34" charset="0"/>
        <a:buChar char="•"/>
        <a:defRPr sz="828" kern="1200">
          <a:solidFill>
            <a:schemeClr val="tx1"/>
          </a:solidFill>
          <a:latin typeface="+mn-lt"/>
          <a:ea typeface="+mn-ea"/>
          <a:cs typeface="+mn-cs"/>
        </a:defRPr>
      </a:lvl8pPr>
      <a:lvl9pPr marL="1787652" indent="-105156" algn="l" defTabSz="420624" rtl="0" eaLnBrk="1" latinLnBrk="0" hangingPunct="1">
        <a:lnSpc>
          <a:spcPct val="90000"/>
        </a:lnSpc>
        <a:spcBef>
          <a:spcPts val="230"/>
        </a:spcBef>
        <a:buFont typeface="Arial" panose="020B0604020202020204" pitchFamily="34" charset="0"/>
        <a:buChar char="•"/>
        <a:defRPr sz="8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0624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1pPr>
      <a:lvl2pPr marL="210312" algn="l" defTabSz="420624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2pPr>
      <a:lvl3pPr marL="420624" algn="l" defTabSz="420624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algn="l" defTabSz="420624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4pPr>
      <a:lvl5pPr marL="841248" algn="l" defTabSz="420624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algn="l" defTabSz="420624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6pPr>
      <a:lvl7pPr marL="1261872" algn="l" defTabSz="420624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7pPr>
      <a:lvl8pPr marL="1472184" algn="l" defTabSz="420624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8pPr>
      <a:lvl9pPr marL="1682496" algn="l" defTabSz="420624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driu.hu/en/cegtortenet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wietokrzyskie.pro/en/the-marshal-office-of-the-swietokrzyskie-voivodeshi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laco.be/en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lfu.brandenburg.de/lfu/de/" TargetMode="External"/><Relationship Id="rId10" Type="http://schemas.openxmlformats.org/officeDocument/2006/relationships/hyperlink" Target="https://clube.gr/en/" TargetMode="External"/><Relationship Id="rId4" Type="http://schemas.openxmlformats.org/officeDocument/2006/relationships/hyperlink" Target="https://rsuciudadreal.es/" TargetMode="External"/><Relationship Id="rId9" Type="http://schemas.openxmlformats.org/officeDocument/2006/relationships/hyperlink" Target="https://www.provinz.bz.it/this-is-south-tyrol/default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121B-8962-FC12-7634-8113C3780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427D4E-1700-3959-F58F-6FC096974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2BE420A-54AD-FDE7-3E7D-748514114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5"/>
            <a:ext cx="4456113" cy="315158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40DF65F-1E82-3751-B61A-48AE60832B9A}"/>
              </a:ext>
            </a:extLst>
          </p:cNvPr>
          <p:cNvSpPr txBox="1"/>
          <p:nvPr/>
        </p:nvSpPr>
        <p:spPr>
          <a:xfrm>
            <a:off x="76200" y="2039344"/>
            <a:ext cx="8724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b="1" dirty="0"/>
              <a:t>Dołącz do nas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EF72384-5603-A75A-9AFB-B729672748AE}"/>
              </a:ext>
            </a:extLst>
          </p:cNvPr>
          <p:cNvSpPr txBox="1"/>
          <p:nvPr/>
        </p:nvSpPr>
        <p:spPr>
          <a:xfrm>
            <a:off x="266700" y="2291365"/>
            <a:ext cx="8724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/>
              <a:t>@COREInterreg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7F28DAA-0D4A-3275-2F77-C07854D54A16}"/>
              </a:ext>
            </a:extLst>
          </p:cNvPr>
          <p:cNvSpPr txBox="1"/>
          <p:nvPr/>
        </p:nvSpPr>
        <p:spPr>
          <a:xfrm>
            <a:off x="266700" y="2458880"/>
            <a:ext cx="1203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/>
              <a:t>www.interregeurope.eu/core-0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AC16340-B8AC-6D1A-F8D0-1D7F23FF6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0" y="121609"/>
            <a:ext cx="1399858" cy="136659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1645FF9-FD4C-0E3D-792C-CB166E70FDDD}"/>
              </a:ext>
            </a:extLst>
          </p:cNvPr>
          <p:cNvSpPr txBox="1"/>
          <p:nvPr/>
        </p:nvSpPr>
        <p:spPr>
          <a:xfrm>
            <a:off x="1470659" y="29203"/>
            <a:ext cx="1203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PARTNERZY </a:t>
            </a:r>
          </a:p>
          <a:p>
            <a:r>
              <a:rPr lang="pl-PL" sz="1100" b="1" dirty="0">
                <a:solidFill>
                  <a:schemeClr val="bg1"/>
                </a:solidFill>
              </a:rPr>
              <a:t>PROJEKTU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62DFA30-50C7-7BFD-EDE0-EB056FE78E12}"/>
              </a:ext>
            </a:extLst>
          </p:cNvPr>
          <p:cNvSpPr txBox="1"/>
          <p:nvPr/>
        </p:nvSpPr>
        <p:spPr>
          <a:xfrm>
            <a:off x="1470659" y="1497591"/>
            <a:ext cx="1514795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spcBef>
                <a:spcPts val="200"/>
              </a:spcBef>
              <a:buFont typeface="Calibri" panose="020F0502020204030204" pitchFamily="34" charset="0"/>
              <a:buChar char="◊"/>
            </a:pPr>
            <a:r>
              <a:rPr lang="pl-PL" sz="55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RSUSA – Gospodarka Odpadami Castilla </a:t>
            </a:r>
            <a:r>
              <a:rPr lang="pl-PL" sz="550" u="sng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LaMancha</a:t>
            </a:r>
            <a:r>
              <a:rPr lang="pl-PL" sz="55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(ES) </a:t>
            </a:r>
            <a:endParaRPr lang="pl-PL" sz="550" u="sng" dirty="0">
              <a:solidFill>
                <a:schemeClr val="bg1"/>
              </a:solidFill>
            </a:endParaRPr>
          </a:p>
          <a:p>
            <a:pPr marL="88900" indent="-88900">
              <a:spcBef>
                <a:spcPts val="200"/>
              </a:spcBef>
              <a:buFont typeface="Calibri" panose="020F0502020204030204" pitchFamily="34" charset="0"/>
              <a:buChar char="◊"/>
            </a:pPr>
            <a:r>
              <a:rPr lang="pl-PL" sz="55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LfU – Krajowy Urząd ds. Środowiska Brandenburgii (DE)</a:t>
            </a:r>
            <a:endParaRPr lang="pl-PL" sz="550" u="sng" dirty="0">
              <a:solidFill>
                <a:schemeClr val="bg1"/>
              </a:solidFill>
            </a:endParaRPr>
          </a:p>
          <a:p>
            <a:pPr marL="88900" indent="-88900">
              <a:spcBef>
                <a:spcPts val="200"/>
              </a:spcBef>
              <a:buFont typeface="Calibri" panose="020F0502020204030204" pitchFamily="34" charset="0"/>
              <a:buChar char="◊"/>
            </a:pPr>
            <a:r>
              <a:rPr lang="pl-PL" sz="55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VLACO (BE)</a:t>
            </a:r>
            <a:endParaRPr lang="pl-PL" sz="550" u="sng" dirty="0">
              <a:solidFill>
                <a:schemeClr val="bg1"/>
              </a:solidFill>
            </a:endParaRPr>
          </a:p>
          <a:p>
            <a:pPr marL="88900" indent="-88900">
              <a:spcBef>
                <a:spcPts val="200"/>
              </a:spcBef>
              <a:buFont typeface="Calibri" panose="020F0502020204030204" pitchFamily="34" charset="0"/>
              <a:buChar char="◊"/>
            </a:pPr>
            <a:r>
              <a:rPr lang="pl-PL" sz="55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Świętokrzyskie – Urząd Marszałkowski Województwa Świętokrzyskiego (PL)</a:t>
            </a:r>
            <a:endParaRPr lang="pl-PL" sz="550" u="sng" dirty="0">
              <a:solidFill>
                <a:schemeClr val="bg1"/>
              </a:solidFill>
            </a:endParaRPr>
          </a:p>
          <a:p>
            <a:pPr marL="88900" indent="-88900">
              <a:spcBef>
                <a:spcPts val="200"/>
              </a:spcBef>
              <a:buFont typeface="Calibri" panose="020F0502020204030204" pitchFamily="34" charset="0"/>
              <a:buChar char="◊"/>
            </a:pPr>
            <a:r>
              <a:rPr lang="pl-PL" sz="550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KDRIU – Centralna </a:t>
            </a:r>
            <a:r>
              <a:rPr lang="pl-PL" sz="550" u="sng" dirty="0" err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Transdunajska</a:t>
            </a:r>
            <a:r>
              <a:rPr lang="pl-PL" sz="550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Regionalna Agencja Innowacji </a:t>
            </a:r>
            <a:r>
              <a:rPr lang="pl-PL" sz="550" u="sng" dirty="0" err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Nonprofit</a:t>
            </a:r>
            <a:r>
              <a:rPr lang="pl-PL" sz="550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550" u="sng" dirty="0" err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Ltd</a:t>
            </a:r>
            <a:r>
              <a:rPr lang="pl-PL" sz="550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(HU)</a:t>
            </a:r>
            <a:endParaRPr lang="pl-PL" sz="550" u="sng" dirty="0">
              <a:solidFill>
                <a:schemeClr val="bg1"/>
              </a:solidFill>
            </a:endParaRPr>
          </a:p>
          <a:p>
            <a:pPr marL="88900" indent="-88900">
              <a:spcBef>
                <a:spcPts val="200"/>
              </a:spcBef>
              <a:buFont typeface="Calibri" panose="020F0502020204030204" pitchFamily="34" charset="0"/>
              <a:buChar char="◊"/>
            </a:pPr>
            <a:r>
              <a:rPr lang="pl-PL" sz="550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Autonomiczna Prowincja </a:t>
            </a:r>
            <a:r>
              <a:rPr lang="pl-PL" sz="550" u="sng" dirty="0" err="1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Bolzano</a:t>
            </a:r>
            <a:r>
              <a:rPr lang="pl-PL" sz="550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Górna Adyga. Agencja Ochrony Środowiska i Klimatu. Biuro Gospodarki Odpadami (IT)</a:t>
            </a:r>
            <a:endParaRPr lang="pl-PL" sz="550" u="sng" dirty="0">
              <a:solidFill>
                <a:schemeClr val="bg1"/>
              </a:solidFill>
            </a:endParaRPr>
          </a:p>
          <a:p>
            <a:pPr marL="88900" indent="-88900">
              <a:spcBef>
                <a:spcPts val="200"/>
              </a:spcBef>
              <a:buClr>
                <a:schemeClr val="bg1"/>
              </a:buClr>
              <a:buFont typeface="Calibri" panose="020F0502020204030204" pitchFamily="34" charset="0"/>
              <a:buChar char="◊"/>
            </a:pPr>
            <a:r>
              <a:rPr lang="pl-PL" sz="550" u="sng" dirty="0">
                <a:solidFill>
                  <a:schemeClr val="bg1"/>
                </a:solidFill>
              </a:rPr>
              <a:t>Gmina </a:t>
            </a:r>
            <a:r>
              <a:rPr lang="pl-PL" sz="550" u="sng" dirty="0" err="1">
                <a:solidFill>
                  <a:schemeClr val="bg1"/>
                </a:solidFill>
              </a:rPr>
              <a:t>Soderhamn</a:t>
            </a:r>
            <a:r>
              <a:rPr lang="pl-PL" sz="550" u="sng" dirty="0">
                <a:solidFill>
                  <a:schemeClr val="bg1"/>
                </a:solidFill>
              </a:rPr>
              <a:t> (SE)</a:t>
            </a:r>
          </a:p>
          <a:p>
            <a:pPr marL="88900" indent="-88900">
              <a:spcBef>
                <a:spcPts val="200"/>
              </a:spcBef>
              <a:buFont typeface="Calibri" panose="020F0502020204030204" pitchFamily="34" charset="0"/>
              <a:buChar char="◊"/>
            </a:pPr>
            <a:r>
              <a:rPr lang="pl-PL" sz="550" u="sng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CLuBE – Klaster </a:t>
            </a:r>
            <a:r>
              <a:rPr lang="pl-PL" sz="550" u="sng" dirty="0" err="1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Biogospodarki</a:t>
            </a:r>
            <a:r>
              <a:rPr lang="pl-PL" sz="550" u="sng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Środowiska Macedonii Zachodniej (GR</a:t>
            </a:r>
            <a:r>
              <a:rPr lang="pl-PL" sz="55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pl-PL" sz="550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6098E90-E068-5DC4-46C3-03261D8D7488}"/>
              </a:ext>
            </a:extLst>
          </p:cNvPr>
          <p:cNvSpPr txBox="1"/>
          <p:nvPr/>
        </p:nvSpPr>
        <p:spPr>
          <a:xfrm rot="16200000">
            <a:off x="2580693" y="1853007"/>
            <a:ext cx="114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CORE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3440657-ADEB-C3C3-B742-F84585DBFACE}"/>
              </a:ext>
            </a:extLst>
          </p:cNvPr>
          <p:cNvSpPr txBox="1"/>
          <p:nvPr/>
        </p:nvSpPr>
        <p:spPr>
          <a:xfrm rot="16200000">
            <a:off x="2679412" y="1133690"/>
            <a:ext cx="833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/>
              <a:t>INTERREG 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DE1983F-4C5B-AFB9-1DCA-D21DBB7C566F}"/>
              </a:ext>
            </a:extLst>
          </p:cNvPr>
          <p:cNvSpPr txBox="1"/>
          <p:nvPr/>
        </p:nvSpPr>
        <p:spPr>
          <a:xfrm rot="16200000">
            <a:off x="2800475" y="1140715"/>
            <a:ext cx="833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/>
              <a:t>EUROPE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CD585787-7509-238A-0272-55937D85A68A}"/>
              </a:ext>
            </a:extLst>
          </p:cNvPr>
          <p:cNvCxnSpPr>
            <a:cxnSpLocks/>
          </p:cNvCxnSpPr>
          <p:nvPr/>
        </p:nvCxnSpPr>
        <p:spPr>
          <a:xfrm>
            <a:off x="3025027" y="1649951"/>
            <a:ext cx="25186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982B2BF-5C79-4720-EB22-A4695907F831}"/>
              </a:ext>
            </a:extLst>
          </p:cNvPr>
          <p:cNvSpPr txBox="1"/>
          <p:nvPr/>
        </p:nvSpPr>
        <p:spPr>
          <a:xfrm>
            <a:off x="3025027" y="2651518"/>
            <a:ext cx="1398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Kompostowanie na Obszarach Wiejskich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55A2B61-1B5D-D706-4143-7A818180F1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526" y="2761415"/>
            <a:ext cx="813753" cy="2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5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41DF2-420A-5628-7975-C4C248F1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624ED3-816F-93A9-3D25-E4A628DBA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AF1E98F-A232-B669-1308-DD1199434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" t="1889" r="2074" b="2364"/>
          <a:stretch/>
        </p:blipFill>
        <p:spPr>
          <a:xfrm>
            <a:off x="-20532" y="-5080"/>
            <a:ext cx="4476646" cy="3159443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E34DC47-5C1A-6B4E-A8B3-2B5EDC474F96}"/>
              </a:ext>
            </a:extLst>
          </p:cNvPr>
          <p:cNvSpPr txBox="1"/>
          <p:nvPr/>
        </p:nvSpPr>
        <p:spPr>
          <a:xfrm>
            <a:off x="-20532" y="1491576"/>
            <a:ext cx="150098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30" dirty="0"/>
              <a:t>CORE skupia się na promowaniu i włączaniu kompostowania i fermentacji beztlenowej na obszarach wiejskich w całej Europie. Zaprezentowane zostaną dobre praktyki zapobiegania powstawaniu bioodpadów i ich recyklingu z 8 krajów europejskich w celu ulepszenia instrumentów polityki w zakresie przetwarzania bioodpadów segregowanych u źródła i selektywnie zbieranych oraz ich zrównoważonego wykorzystania.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75EE1E0-EEC4-531A-C9E0-27495D3DA7EA}"/>
              </a:ext>
            </a:extLst>
          </p:cNvPr>
          <p:cNvSpPr txBox="1"/>
          <p:nvPr/>
        </p:nvSpPr>
        <p:spPr>
          <a:xfrm>
            <a:off x="48986" y="28252"/>
            <a:ext cx="120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C92C8A6-EE15-E8BA-F4F1-5D816C57F471}"/>
              </a:ext>
            </a:extLst>
          </p:cNvPr>
          <p:cNvSpPr txBox="1"/>
          <p:nvPr/>
        </p:nvSpPr>
        <p:spPr>
          <a:xfrm>
            <a:off x="1431471" y="28252"/>
            <a:ext cx="1594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</a:rPr>
              <a:t>CELE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D9805DF-586F-26FE-088A-6B4D7187AE48}"/>
              </a:ext>
            </a:extLst>
          </p:cNvPr>
          <p:cNvSpPr txBox="1"/>
          <p:nvPr/>
        </p:nvSpPr>
        <p:spPr>
          <a:xfrm>
            <a:off x="2955413" y="28252"/>
            <a:ext cx="15947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</a:rPr>
              <a:t>NAJLEPSZE PRAKTYKI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5C78849-9523-A829-D8CD-4522B33F2C96}"/>
              </a:ext>
            </a:extLst>
          </p:cNvPr>
          <p:cNvSpPr txBox="1"/>
          <p:nvPr/>
        </p:nvSpPr>
        <p:spPr>
          <a:xfrm>
            <a:off x="1850571" y="398093"/>
            <a:ext cx="100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b="1" dirty="0"/>
              <a:t>Popularyzacja kompostu na obszarach wiejskich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E449939-8B80-80CE-A8F5-05E3D20002CF}"/>
              </a:ext>
            </a:extLst>
          </p:cNvPr>
          <p:cNvSpPr txBox="1"/>
          <p:nvPr/>
        </p:nvSpPr>
        <p:spPr>
          <a:xfrm>
            <a:off x="1850571" y="717273"/>
            <a:ext cx="1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b="1" dirty="0"/>
              <a:t>Opracowanie najlepszych praktyk wspierających gospodarkę bioodpadami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493BFE4-99D3-24FD-F026-1527316A683C}"/>
              </a:ext>
            </a:extLst>
          </p:cNvPr>
          <p:cNvSpPr txBox="1"/>
          <p:nvPr/>
        </p:nvSpPr>
        <p:spPr>
          <a:xfrm>
            <a:off x="1850571" y="1101224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b="1" dirty="0"/>
              <a:t>Dalsze dążenie do </a:t>
            </a:r>
            <a:r>
              <a:rPr lang="pl-PL" sz="600" b="1" dirty="0" err="1"/>
              <a:t>bio</a:t>
            </a:r>
            <a:r>
              <a:rPr lang="pl-PL" sz="600" b="1" dirty="0"/>
              <a:t>-gospodarki o obiegu zamkniętym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C77CE99-DB76-C8AE-72D6-CDA295862FE6}"/>
              </a:ext>
            </a:extLst>
          </p:cNvPr>
          <p:cNvSpPr txBox="1"/>
          <p:nvPr/>
        </p:nvSpPr>
        <p:spPr>
          <a:xfrm>
            <a:off x="1777883" y="1683807"/>
            <a:ext cx="879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50" b="1" dirty="0">
                <a:solidFill>
                  <a:schemeClr val="bg1"/>
                </a:solidFill>
              </a:rPr>
              <a:t>W całej UE rocznie powstaje od 118 do 138 milionów ton bioodpadów. Średnio 37% stałych odpadów komunalnych to odpady organiczne.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DB618B9-EB7B-1502-77EF-041D8EFB849C}"/>
              </a:ext>
            </a:extLst>
          </p:cNvPr>
          <p:cNvSpPr txBox="1"/>
          <p:nvPr/>
        </p:nvSpPr>
        <p:spPr>
          <a:xfrm>
            <a:off x="2955125" y="1459259"/>
            <a:ext cx="1548017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alibri" panose="020F0502020204030204" pitchFamily="34" charset="0"/>
              <a:buChar char="◊"/>
            </a:pPr>
            <a:r>
              <a:rPr lang="pl-PL" sz="570" dirty="0"/>
              <a:t>Zapobieganie powstawaniu odpadów organicznych</a:t>
            </a:r>
          </a:p>
          <a:p>
            <a:pPr marL="171450" indent="-171450">
              <a:buFont typeface="Calibri" panose="020F0502020204030204" pitchFamily="34" charset="0"/>
              <a:buChar char="◊"/>
            </a:pPr>
            <a:r>
              <a:rPr lang="pl-PL" sz="570" dirty="0"/>
              <a:t>Szkolenie mistrzów kompostowania</a:t>
            </a:r>
          </a:p>
          <a:p>
            <a:pPr marL="171450" indent="-171450">
              <a:buFont typeface="Calibri" panose="020F0502020204030204" pitchFamily="34" charset="0"/>
              <a:buChar char="◊"/>
            </a:pPr>
            <a:r>
              <a:rPr lang="pl-PL" sz="570" dirty="0"/>
              <a:t>Zaangażowanie obywateli i organizacji w kompostowanie</a:t>
            </a:r>
          </a:p>
          <a:p>
            <a:pPr marL="171450" indent="-171450">
              <a:buFont typeface="Calibri" panose="020F0502020204030204" pitchFamily="34" charset="0"/>
              <a:buChar char="◊"/>
            </a:pPr>
            <a:r>
              <a:rPr lang="pl-PL" sz="570" dirty="0"/>
              <a:t>Inteligentne i społecznościowe kompostowanie</a:t>
            </a:r>
          </a:p>
          <a:p>
            <a:pPr marL="171450" indent="-171450">
              <a:buFont typeface="Calibri" panose="020F0502020204030204" pitchFamily="34" charset="0"/>
              <a:buChar char="◊"/>
            </a:pPr>
            <a:r>
              <a:rPr lang="pl-PL" sz="570" dirty="0"/>
              <a:t>Scentralizowane kompostowanie</a:t>
            </a:r>
          </a:p>
          <a:p>
            <a:pPr marL="171450" indent="-171450">
              <a:buFont typeface="Calibri" panose="020F0502020204030204" pitchFamily="34" charset="0"/>
              <a:buChar char="◊"/>
            </a:pPr>
            <a:r>
              <a:rPr lang="pl-PL" sz="570" dirty="0"/>
              <a:t>Fermentowanie beztlenowe</a:t>
            </a:r>
          </a:p>
          <a:p>
            <a:pPr marL="171450" indent="-171450">
              <a:buFont typeface="Calibri" panose="020F0502020204030204" pitchFamily="34" charset="0"/>
              <a:buChar char="◊"/>
            </a:pPr>
            <a:r>
              <a:rPr lang="pl-PL" sz="570" dirty="0"/>
              <a:t>Rozporządzenie dotyczące kompostowania</a:t>
            </a:r>
          </a:p>
          <a:p>
            <a:pPr marL="171450" indent="-171450">
              <a:buFont typeface="Calibri" panose="020F0502020204030204" pitchFamily="34" charset="0"/>
              <a:buChar char="◊"/>
            </a:pPr>
            <a:r>
              <a:rPr lang="pl-PL" sz="570" dirty="0"/>
              <a:t>Recykling organiczny – wykorzystanie produktów na bazie kompostu i fermentu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59565937-5778-1D9D-478A-98B08EFA2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0" b="100000" l="0" r="97475">
                        <a14:foregroundMark x1="30808" y1="84024" x2="71717" y2="84615"/>
                        <a14:foregroundMark x1="39394" y1="32544" x2="73232" y2="37870"/>
                        <a14:foregroundMark x1="51010" y1="23669" x2="43434" y2="49112"/>
                        <a14:foregroundMark x1="39899" y1="36095" x2="41919" y2="48521"/>
                        <a14:foregroundMark x1="42929" y1="28402" x2="55051" y2="27219"/>
                        <a14:foregroundMark x1="43434" y1="19527" x2="51010" y2="34911"/>
                        <a14:foregroundMark x1="48485" y1="45562" x2="48990" y2="71598"/>
                        <a14:foregroundMark x1="46970" y1="45562" x2="46970" y2="66272"/>
                        <a14:foregroundMark x1="63131" y1="41420" x2="62626" y2="59763"/>
                        <a14:foregroundMark x1="61616" y1="45562" x2="60606" y2="62722"/>
                        <a14:foregroundMark x1="58081" y1="29586" x2="69697" y2="37278"/>
                        <a14:foregroundMark x1="55556" y1="24260" x2="67677" y2="34911"/>
                        <a14:foregroundMark x1="46970" y1="27219" x2="46970" y2="64497"/>
                        <a14:foregroundMark x1="35354" y1="57988" x2="52525" y2="63314"/>
                        <a14:foregroundMark x1="36869" y1="46746" x2="70202" y2="47929"/>
                        <a14:foregroundMark x1="14646" y1="75148" x2="91414" y2="75740"/>
                        <a14:foregroundMark x1="91414" y1="77515" x2="91414" y2="91124"/>
                        <a14:foregroundMark x1="91919" y1="92308" x2="16162" y2="9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1705" y="2769378"/>
            <a:ext cx="382230" cy="32624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9553C92-FDB7-BD3F-A30D-E51A18396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7" y="2782811"/>
            <a:ext cx="810784" cy="2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8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232</Words>
  <Application>Microsoft Office PowerPoint</Application>
  <PresentationFormat>Niestandardowy</PresentationFormat>
  <Paragraphs>33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Misztal, Agnieszka</dc:creator>
  <cp:lastModifiedBy>Urszula Kozieł</cp:lastModifiedBy>
  <cp:revision>1</cp:revision>
  <dcterms:created xsi:type="dcterms:W3CDTF">2024-03-11T08:50:17Z</dcterms:created>
  <dcterms:modified xsi:type="dcterms:W3CDTF">2024-03-25T10:49:50Z</dcterms:modified>
</cp:coreProperties>
</file>